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F283A-C3F2-4DD5-BBAB-EEB80A398DEA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EB85C-EE14-4E72-897F-87420D1322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w&amp;url=http%3A%2F%2Fwww.dailystormer.com%2Famericas-disgusting-idiotic-propaganda-posters-of-world-war-ii%2F&amp;ei=eaavVJjUFcW7ggSR64DACg&amp;bvm=bv.83339334,d.cWc&amp;psig=AFQjCNHPXWU3CfVmnjz3_L_UCcj-Y-JFCA&amp;ust=1420883845681415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propagandappt-090227104405-phpapp02/95/slide-1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propagandappt-090227104405-phpapp02/95/slide-10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propagandappt-090227104405-phpapp02/95/slide-11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propagandappt-090227104405-phpapp02/95/slide-12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3736848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- A technique that plays </a:t>
            </a:r>
            <a:r>
              <a:rPr lang="en-US" dirty="0" smtClean="0"/>
              <a:t>on deep-seated fears; warns the audience that disaster will result if they do not follow a particular course of action. Example: an insurance company pamphlet includes pictures of houses destroyed floods, followed up by details about home-owners’ insurance.</a:t>
            </a:r>
            <a:endParaRPr lang="en-US" dirty="0"/>
          </a:p>
        </p:txBody>
      </p:sp>
      <p:pic>
        <p:nvPicPr>
          <p:cNvPr id="13314" name="Picture 2" descr="https://encrypted-tbn3.gstatic.com/images?q=tbn:ANd9GcSTJi_DmMfFJ_f8uK_PfgvzeiB0vszlsblnZJ8sSrUwHTEqZ6yiN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429000" cy="463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4244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will now be completing a Cooperative activity involving the analysis of </a:t>
            </a:r>
            <a:r>
              <a:rPr lang="en-US" smtClean="0"/>
              <a:t>propaganda posters.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propagandappt-090227104405-phpapp02/95/slide-2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propagandappt-090227104405-phpapp02/95/slide-3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propagandappt-090227104405-phpapp02/95/slide-4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propagandappt-090227104405-phpapp02/95/slide-5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propagandappt-090227104405-phpapp02/95/slide-6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457200"/>
            <a:ext cx="1371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Eight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propagandappt-090227104405-phpapp02/95/slide-7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propagandappt-090227104405-phpapp02/95/slide-8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propagandappt-090227104405-phpapp02/95/slide-9-728.jpg?cb=1235753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66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FEAR</vt:lpstr>
      <vt:lpstr>We will now be completing a Cooperative activity involving the analysis of propaganda posters.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</dc:creator>
  <cp:lastModifiedBy>Erica</cp:lastModifiedBy>
  <cp:revision>7</cp:revision>
  <dcterms:created xsi:type="dcterms:W3CDTF">2014-02-04T01:05:26Z</dcterms:created>
  <dcterms:modified xsi:type="dcterms:W3CDTF">2015-01-09T10:03:49Z</dcterms:modified>
</cp:coreProperties>
</file>